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81AC14-82FB-4684-9D72-A58437EF5EB4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E60CBDC-3932-411D-A210-7F38DD1D6447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10D606D-A36A-420B-8496-24721D9E473A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546243D-04FC-4B47-B302-7E5781B69313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554622F-2505-45F7-99BC-7453D9F1FB47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47D1650-B6DF-4F0C-B1BD-FC90C3AC06C8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D7AEC8D-9767-4850-B7A0-660B90C3DC4F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1B094B5-2D9F-4BE6-9FA0-CB02DE46A4F6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1F318F8-7221-43E9-8433-080BCE4BC863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3AC8B25-E3BE-41BA-BBF3-924C45112D2A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F32A42E-5C15-43BA-B926-8E54DFCE8C70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62C59A9-9DCB-4C96-8FA6-FF50C9CA460C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69734F4-A583-4FFC-9C55-AE35FB8F3C6D}" type="slidenum"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Modifier les styles du texte du masque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792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9DBDDF0-7698-4C4A-9996-BB54F614B181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7920" cy="5209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4640" cy="52092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792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40DFE80-ED91-4920-99C0-375C3ED7E013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VOYAGE SEGPA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8" name="Espace réservé du contenu 4"/>
          <p:cNvPicPr/>
          <p:nvPr/>
        </p:nvPicPr>
        <p:blipFill>
          <a:blip r:embed="rId2" cstate="print"/>
          <a:stretch/>
        </p:blipFill>
        <p:spPr>
          <a:xfrm>
            <a:off x="2194560" y="3470040"/>
            <a:ext cx="6124680" cy="272736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2307600" y="1814400"/>
            <a:ext cx="6327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 12 au 16 septembre 2022 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CAROLLES ( Manche )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030680" y="232200"/>
            <a:ext cx="7372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randonnées pédestres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"/>
          <p:cNvPicPr/>
          <p:nvPr/>
        </p:nvPicPr>
        <p:blipFill>
          <a:blip r:embed="rId3" cstate="print"/>
          <a:stretch/>
        </p:blipFill>
        <p:spPr>
          <a:xfrm>
            <a:off x="-359280" y="0"/>
            <a:ext cx="10439640" cy="80996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791640" y="653040"/>
            <a:ext cx="92887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Visite du Mont St Michel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1"/>
          <p:cNvPicPr/>
          <p:nvPr/>
        </p:nvPicPr>
        <p:blipFill>
          <a:blip r:embed="rId3" cstate="print"/>
          <a:stretch/>
        </p:blipFill>
        <p:spPr>
          <a:xfrm>
            <a:off x="16200" y="21960"/>
            <a:ext cx="10063440" cy="753768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1901520" y="769320"/>
            <a:ext cx="68504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char à voile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1"/>
          <p:cNvPicPr/>
          <p:nvPr/>
        </p:nvPicPr>
        <p:blipFill>
          <a:blip r:embed="rId3" cstate="print"/>
          <a:stretch/>
        </p:blipFill>
        <p:spPr>
          <a:xfrm>
            <a:off x="16200" y="21960"/>
            <a:ext cx="10063440" cy="753768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508720" y="5413680"/>
            <a:ext cx="5079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Sortie à Vélo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Tm="5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545" y="482192"/>
            <a:ext cx="1542024" cy="320786"/>
          </a:xfrm>
          <a:prstGeom prst="rect">
            <a:avLst/>
          </a:prstGeom>
        </p:spPr>
        <p:txBody>
          <a:bodyPr vert="horz" wrap="square" lIns="0" tIns="12884" rIns="0" bIns="0" rtlCol="0">
            <a:spAutoFit/>
          </a:bodyPr>
          <a:lstStyle/>
          <a:p>
            <a:pPr marL="12271">
              <a:spcBef>
                <a:spcPts val="101"/>
              </a:spcBef>
            </a:pPr>
            <a:r>
              <a:rPr sz="1000" spc="-5" dirty="0">
                <a:latin typeface="Arial MT"/>
                <a:cs typeface="Arial MT"/>
              </a:rPr>
              <a:t>SEGPA</a:t>
            </a:r>
            <a:r>
              <a:rPr sz="1000" spc="-19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Collège</a:t>
            </a:r>
            <a:r>
              <a:rPr sz="1000" spc="-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les</a:t>
            </a:r>
            <a:r>
              <a:rPr sz="1000" spc="-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Hautiers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892" y="482192"/>
            <a:ext cx="1907178" cy="320786"/>
          </a:xfrm>
          <a:prstGeom prst="rect">
            <a:avLst/>
          </a:prstGeom>
        </p:spPr>
        <p:txBody>
          <a:bodyPr vert="horz" wrap="square" lIns="0" tIns="12884" rIns="0" bIns="0" rtlCol="0">
            <a:spAutoFit/>
          </a:bodyPr>
          <a:lstStyle/>
          <a:p>
            <a:pPr marL="12271">
              <a:spcBef>
                <a:spcPts val="101"/>
              </a:spcBef>
            </a:pPr>
            <a:r>
              <a:rPr sz="1000" spc="-5" dirty="0">
                <a:latin typeface="Arial MT"/>
                <a:cs typeface="Arial MT"/>
              </a:rPr>
              <a:t>Marines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VILLA</a:t>
            </a:r>
            <a:r>
              <a:rPr sz="1000" spc="-14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EOLE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CAROLLES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9395" y="805145"/>
            <a:ext cx="4707484" cy="931917"/>
          </a:xfrm>
          <a:prstGeom prst="rect">
            <a:avLst/>
          </a:prstGeom>
        </p:spPr>
        <p:txBody>
          <a:bodyPr vert="horz" wrap="square" lIns="0" tIns="11044" rIns="0" bIns="0" rtlCol="0">
            <a:spAutoFit/>
          </a:bodyPr>
          <a:lstStyle/>
          <a:p>
            <a:pPr marL="12271">
              <a:lnSpc>
                <a:spcPts val="1614"/>
              </a:lnSpc>
              <a:spcBef>
                <a:spcPts val="87"/>
              </a:spcBef>
            </a:pPr>
            <a:r>
              <a:rPr sz="1400" spc="-5" dirty="0">
                <a:latin typeface="Arial MT"/>
                <a:cs typeface="Arial MT"/>
              </a:rPr>
              <a:t>CLASSE DE DÉCOUVERTE DU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12 AU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17 SEPTEMBRE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2022</a:t>
            </a:r>
            <a:endParaRPr sz="1400" dirty="0">
              <a:latin typeface="Arial MT"/>
              <a:cs typeface="Arial MT"/>
            </a:endParaRPr>
          </a:p>
          <a:p>
            <a:pPr marR="594517" algn="ctr">
              <a:lnSpc>
                <a:spcPts val="1614"/>
              </a:lnSpc>
            </a:pPr>
            <a:r>
              <a:rPr sz="1400" b="1" spc="-5" dirty="0">
                <a:latin typeface="Arial"/>
                <a:cs typeface="Arial"/>
              </a:rPr>
              <a:t>«</a:t>
            </a:r>
            <a:r>
              <a:rPr sz="1400" b="1" spc="-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MONT SAINT</a:t>
            </a:r>
            <a:r>
              <a:rPr sz="1400" b="1" spc="-2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MICHEL ET</a:t>
            </a:r>
            <a:r>
              <a:rPr sz="1400" b="1" spc="-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SA</a:t>
            </a:r>
            <a:r>
              <a:rPr sz="1400" b="1" spc="-19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BAIE »</a:t>
            </a:r>
            <a:endParaRPr sz="1400" dirty="0">
              <a:latin typeface="Arial"/>
              <a:cs typeface="Arial"/>
            </a:endParaRPr>
          </a:p>
          <a:p>
            <a:pPr marL="70557" algn="ctr">
              <a:spcBef>
                <a:spcPts val="696"/>
              </a:spcBef>
            </a:pPr>
            <a:r>
              <a:rPr sz="1400" i="1" spc="-5" dirty="0">
                <a:latin typeface="Arial"/>
                <a:cs typeface="Arial"/>
              </a:rPr>
              <a:t>PROGRAMME</a:t>
            </a:r>
            <a:r>
              <a:rPr sz="1400" i="1" spc="-48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DU</a:t>
            </a:r>
            <a:r>
              <a:rPr sz="1400" i="1" spc="-29" dirty="0">
                <a:latin typeface="Arial"/>
                <a:cs typeface="Arial"/>
              </a:rPr>
              <a:t> </a:t>
            </a:r>
            <a:r>
              <a:rPr sz="1400" i="1" spc="-19" dirty="0">
                <a:latin typeface="Arial"/>
                <a:cs typeface="Arial"/>
              </a:rPr>
              <a:t>SÉJOUR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6158" y="1835620"/>
          <a:ext cx="9303625" cy="5653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688"/>
                <a:gridCol w="1612062"/>
                <a:gridCol w="1612061"/>
                <a:gridCol w="1781468"/>
                <a:gridCol w="1445049"/>
                <a:gridCol w="1683297"/>
              </a:tblGrid>
              <a:tr h="222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Lundi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septembre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Mardi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septembre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Mercredi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septembre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Jeudi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septembre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Vendredi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septembre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1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Matin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9850" marR="145415">
                        <a:lnSpc>
                          <a:spcPct val="101499"/>
                        </a:lnSpc>
                      </a:pP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Départ du collège à </a:t>
                      </a:r>
                      <a:r>
                        <a:rPr sz="1300" b="1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9h15</a:t>
                      </a:r>
                      <a:r>
                        <a:rPr sz="1300" b="1" spc="-4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impérativement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Réveil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Préparation-Rangement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chambres-Petit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déjeuner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188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1280">
                        <a:lnSpc>
                          <a:spcPts val="158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- Observation des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différentes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manifestations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vie animale et végétale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plage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(1groupe).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217804">
                        <a:lnSpc>
                          <a:spcPts val="158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-Initiation à la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réalisation de nœuds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marins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(1groupe).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86690">
                        <a:lnSpc>
                          <a:spcPts val="158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Excursion au Mont Saint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Michel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tous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ensemble: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7480" indent="-88265">
                        <a:lnSpc>
                          <a:spcPts val="1530"/>
                        </a:lnSpc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visite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l’abbaye.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7480" indent="-8826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Jeu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piste.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7480" indent="-88265">
                        <a:lnSpc>
                          <a:spcPct val="100000"/>
                        </a:lnSpc>
                        <a:spcBef>
                          <a:spcPts val="25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Enquête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métiers.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3035">
                        <a:lnSpc>
                          <a:spcPts val="1580"/>
                        </a:lnSpc>
                        <a:spcBef>
                          <a:spcPts val="5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Promenade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vélo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tout terrain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(1groupe)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354965">
                        <a:lnSpc>
                          <a:spcPts val="1580"/>
                        </a:lnSpc>
                        <a:spcBef>
                          <a:spcPts val="15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Réalisation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artistique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382270">
                        <a:lnSpc>
                          <a:spcPts val="1580"/>
                        </a:lnSpc>
                        <a:spcBef>
                          <a:spcPts val="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galet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port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Lude.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Rangement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6675" marR="25082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Départ du centre vers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midi.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8261">
                <a:tc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Midi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0495">
                        <a:lnSpc>
                          <a:spcPts val="1580"/>
                        </a:lnSpc>
                      </a:pPr>
                      <a:r>
                        <a:rPr sz="13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Pique-nique à prévoir </a:t>
                      </a:r>
                      <a:r>
                        <a:rPr sz="1300" b="1" spc="-2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par les familles.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 marR="312420" indent="-260350">
                        <a:lnSpc>
                          <a:spcPts val="158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Repas à la villa - </a:t>
                      </a:r>
                      <a:r>
                        <a:rPr sz="1300" spc="-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Détente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Pique-nique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7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 marR="226060" indent="-260350">
                        <a:lnSpc>
                          <a:spcPts val="158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Repas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villa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Détente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Pique-nique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7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7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Après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midi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0" marR="24447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Arrivée à la villa Eole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vers 15h00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218440">
                        <a:lnSpc>
                          <a:spcPct val="101499"/>
                        </a:lnSpc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Installation dans les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chambres.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7480" indent="-8826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Découverte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site.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indent="-88265">
                        <a:lnSpc>
                          <a:spcPts val="1530"/>
                        </a:lnSpc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Balade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chemin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132080">
                        <a:lnSpc>
                          <a:spcPct val="101499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des douaniers, falaise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 Carolles et la vallée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Lude (1groupe).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217804">
                        <a:lnSpc>
                          <a:spcPct val="101499"/>
                        </a:lnSpc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Initiation à la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réalisation de nœuds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marins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(1groupe).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0" marR="137795">
                        <a:lnSpc>
                          <a:spcPct val="101499"/>
                        </a:lnSpc>
                        <a:spcBef>
                          <a:spcPts val="1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Traversée de la baie tous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ensemble.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0" marR="163195">
                        <a:lnSpc>
                          <a:spcPct val="101499"/>
                        </a:lnSpc>
                        <a:spcBef>
                          <a:spcPts val="5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Chars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voile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pour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tout le monde (2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groupes).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7480" indent="-8826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-"/>
                        <a:tabLst>
                          <a:tab pos="158115" algn="l"/>
                        </a:tabLst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Jeux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plage.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6675" marR="272415">
                        <a:lnSpc>
                          <a:spcPct val="101499"/>
                        </a:lnSpc>
                        <a:spcBef>
                          <a:spcPts val="1300"/>
                        </a:spcBef>
                      </a:pP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Arrivée</a:t>
                      </a:r>
                      <a:r>
                        <a:rPr sz="1300" b="1" spc="-1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b="1" spc="-1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collège</a:t>
                      </a:r>
                      <a:r>
                        <a:rPr sz="1300" b="1" spc="-1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00" b="1" spc="-27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Marines à 16 h30 </a:t>
                      </a:r>
                      <a:r>
                        <a:rPr sz="1300" b="1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impérativement.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2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Soir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Détente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Compte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312420">
                        <a:lnSpc>
                          <a:spcPct val="101499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rendu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journée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Dîner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et veillée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Détente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Compte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311785">
                        <a:lnSpc>
                          <a:spcPct val="101499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rendu de la journée </a:t>
                      </a:r>
                      <a:r>
                        <a:rPr sz="1300" spc="-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Dîner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et veillée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Détente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Compte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rendu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799465">
                        <a:lnSpc>
                          <a:spcPct val="101499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de la journée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Dîner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veillée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Détente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Compte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9850" marR="135890">
                        <a:lnSpc>
                          <a:spcPct val="101499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rendu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journée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Dîner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et veillée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5315" y="2455009"/>
            <a:ext cx="54155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09"/>
                </a:solidFill>
                <a:latin typeface="Calibri"/>
                <a:cs typeface="Calibri"/>
              </a:rPr>
              <a:t>LISTE</a:t>
            </a:r>
            <a:r>
              <a:rPr sz="2000" b="1" spc="-10" dirty="0">
                <a:solidFill>
                  <a:srgbClr val="00000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09"/>
                </a:solidFill>
                <a:latin typeface="Calibri"/>
                <a:cs typeface="Calibri"/>
              </a:rPr>
              <a:t>INDISPENSABLE </a:t>
            </a:r>
            <a:r>
              <a:rPr sz="2000" b="1" dirty="0">
                <a:solidFill>
                  <a:srgbClr val="000009"/>
                </a:solidFill>
                <a:latin typeface="Calibri"/>
                <a:cs typeface="Calibri"/>
              </a:rPr>
              <a:t>POUR</a:t>
            </a:r>
            <a:r>
              <a:rPr sz="2000" b="1" spc="-25" dirty="0">
                <a:solidFill>
                  <a:srgbClr val="00000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9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000009"/>
                </a:solidFill>
                <a:latin typeface="Calibri"/>
                <a:cs typeface="Calibri"/>
              </a:rPr>
              <a:t>VALISE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979" y="2803005"/>
            <a:ext cx="1779781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1</a:t>
            </a:r>
            <a:r>
              <a:rPr sz="1300" b="1" u="sng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–</a:t>
            </a:r>
            <a:r>
              <a:rPr sz="1300" b="1" u="sng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Les</a:t>
            </a:r>
            <a:r>
              <a:rPr sz="1300" b="1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vêtements</a:t>
            </a:r>
            <a:r>
              <a:rPr sz="1300" b="1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938" y="3071275"/>
            <a:ext cx="3208858" cy="1812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pantalons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jogging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shorts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obligatoire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4</a:t>
            </a:r>
            <a:r>
              <a:rPr sz="13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t-shirts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13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pulls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imperméable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à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capuche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4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ensembles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sous-vêtements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tenues</a:t>
            </a:r>
            <a:r>
              <a:rPr sz="13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nuit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5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paires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chaussettes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7692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chapeau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casquette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978" y="4479421"/>
            <a:ext cx="1812818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2</a:t>
            </a:r>
            <a:r>
              <a:rPr sz="1300" b="1" u="sng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–</a:t>
            </a:r>
            <a:r>
              <a:rPr sz="1300" b="1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Les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chaussures</a:t>
            </a:r>
            <a:r>
              <a:rPr sz="1300" b="1" u="sng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938" y="4880210"/>
            <a:ext cx="3322371" cy="612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paires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baskets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paire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chaussons /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claquettes</a:t>
            </a:r>
            <a:endParaRPr sz="13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obligatoire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979" y="5431833"/>
            <a:ext cx="239986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3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–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La trousse de toilette 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939" y="5706567"/>
            <a:ext cx="3521442" cy="1812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brosse</a:t>
            </a:r>
            <a:r>
              <a:rPr sz="13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à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dents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tube</a:t>
            </a:r>
            <a:r>
              <a:rPr sz="13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dentifrice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gel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douche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/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 shampoing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peigne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/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brosse à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cheveux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déodorant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paquet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 mouchoirs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serviettes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bain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Protection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hygiénique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si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besoin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sachet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plastique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 pour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 le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linge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sale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0025" y="2927982"/>
            <a:ext cx="243798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300" b="1" u="sng" spc="-5" dirty="0" smtClean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4</a:t>
            </a:r>
            <a:r>
              <a:rPr sz="1300" b="1" u="sng" spc="-15" dirty="0" smtClean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–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Les accessoires divers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4985" y="3138676"/>
            <a:ext cx="3791670" cy="1922321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3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Doudou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téléphone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portable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plus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chargeur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bloc note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52525"/>
                </a:solidFill>
                <a:latin typeface="Calibri"/>
                <a:cs typeface="Calibri"/>
              </a:rPr>
              <a:t>et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trousse du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collège</a:t>
            </a:r>
            <a:endParaRPr sz="1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Clr>
                <a:srgbClr val="000009"/>
              </a:buClr>
              <a:buSzPct val="92307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pochette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à élastiques plastifiée</a:t>
            </a:r>
            <a:endParaRPr sz="1300">
              <a:latin typeface="Calibri"/>
              <a:cs typeface="Calibri"/>
            </a:endParaRPr>
          </a:p>
          <a:p>
            <a:pPr marL="241300" marR="25400" indent="-229235">
              <a:lnSpc>
                <a:spcPts val="17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1 sac à </a:t>
            </a:r>
            <a:r>
              <a:rPr sz="1300" dirty="0">
                <a:latin typeface="Calibri"/>
                <a:cs typeface="Calibri"/>
              </a:rPr>
              <a:t>dos </a:t>
            </a:r>
            <a:r>
              <a:rPr sz="1300" spc="-5" dirty="0">
                <a:latin typeface="Calibri"/>
                <a:cs typeface="Calibri"/>
              </a:rPr>
              <a:t>(doit pouvoir contenir la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pochette,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la trousse et</a:t>
            </a:r>
            <a:r>
              <a:rPr sz="13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le pique-nique)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paire de lunettes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soleil (facultatif)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3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gourde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344" y="4859957"/>
            <a:ext cx="2569289" cy="425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r-FR" sz="1300" b="1" u="sng" spc="-5" dirty="0" smtClean="0">
              <a:solidFill>
                <a:srgbClr val="252525"/>
              </a:solidFill>
              <a:uFill>
                <a:solidFill>
                  <a:srgbClr val="252525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300" b="1" u="sng" spc="-5" dirty="0" smtClean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5</a:t>
            </a:r>
            <a:r>
              <a:rPr sz="1300" b="1" u="sng" spc="-10" dirty="0" smtClean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–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La trousse à</a:t>
            </a:r>
            <a:r>
              <a:rPr sz="1300" b="1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pharmacie</a:t>
            </a:r>
            <a:r>
              <a:rPr sz="1300" b="1" u="sng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6376" y="5292005"/>
            <a:ext cx="3073320" cy="678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Uniquement 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médicaments </a:t>
            </a:r>
            <a:r>
              <a:rPr sz="1300" b="1" spc="-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prescrits,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avec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l’ordonnance</a:t>
            </a:r>
            <a:endParaRPr sz="13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Crème</a:t>
            </a:r>
            <a:r>
              <a:rPr sz="13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solaire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0352" y="5940077"/>
            <a:ext cx="391280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6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– Argent et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documents</a:t>
            </a:r>
            <a:r>
              <a:rPr sz="1300" b="1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(bagage</a:t>
            </a:r>
            <a:r>
              <a:rPr sz="13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à</a:t>
            </a:r>
            <a:r>
              <a:rPr sz="1300" b="1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 </a:t>
            </a:r>
            <a:r>
              <a:rPr sz="1300" b="1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Calibri"/>
                <a:cs typeface="Calibri"/>
              </a:rPr>
              <a:t>main</a:t>
            </a:r>
            <a:r>
              <a:rPr sz="13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300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: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376" y="6228109"/>
            <a:ext cx="3850121" cy="11401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Argent</a:t>
            </a:r>
            <a:r>
              <a:rPr sz="13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poche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pas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plus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30€</a:t>
            </a:r>
            <a:endParaRPr sz="1300" dirty="0">
              <a:latin typeface="Calibri"/>
              <a:cs typeface="Calibri"/>
            </a:endParaRPr>
          </a:p>
          <a:p>
            <a:pPr marL="241300" marR="5080" indent="-229235">
              <a:lnSpc>
                <a:spcPct val="1100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Photocopie carte d’identité ou livret de </a:t>
            </a:r>
            <a:r>
              <a:rPr sz="1300" spc="-2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famille</a:t>
            </a:r>
            <a:endParaRPr sz="1300" dirty="0">
              <a:latin typeface="Calibri"/>
              <a:cs typeface="Calibri"/>
            </a:endParaRPr>
          </a:p>
          <a:p>
            <a:pPr marL="241300" marR="72390" indent="-228600">
              <a:lnSpc>
                <a:spcPts val="1720"/>
              </a:lnSpc>
              <a:spcBef>
                <a:spcPts val="70"/>
              </a:spcBef>
              <a:buClr>
                <a:srgbClr val="000000"/>
              </a:buClr>
              <a:buSzPct val="84615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Photocopie de l’attestation de la carte </a:t>
            </a:r>
            <a:r>
              <a:rPr sz="1300" spc="-2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vitale</a:t>
            </a:r>
            <a:endParaRPr sz="1300" dirty="0">
              <a:latin typeface="Calibri"/>
              <a:cs typeface="Calibri"/>
            </a:endParaRPr>
          </a:p>
          <a:p>
            <a:pPr marL="241300" marR="377825" indent="-228600">
              <a:lnSpc>
                <a:spcPts val="1700"/>
              </a:lnSpc>
              <a:spcBef>
                <a:spcPts val="5"/>
              </a:spcBef>
              <a:buClr>
                <a:srgbClr val="000000"/>
              </a:buClr>
              <a:buSzPct val="84615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Photocopie de l’attestation </a:t>
            </a:r>
            <a:r>
              <a:rPr sz="1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d’assurance</a:t>
            </a:r>
            <a:r>
              <a:rPr sz="13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(responsabilité</a:t>
            </a:r>
            <a:r>
              <a:rPr sz="13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52525"/>
                </a:solidFill>
                <a:latin typeface="Calibri"/>
                <a:cs typeface="Calibri"/>
              </a:rPr>
              <a:t>civile)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214" y="524688"/>
            <a:ext cx="6724933" cy="18132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91" name="Image 2"/>
          <p:cNvPicPr/>
          <p:nvPr/>
        </p:nvPicPr>
        <p:blipFill>
          <a:blip r:embed="rId4" cstate="print"/>
          <a:stretch/>
        </p:blipFill>
        <p:spPr>
          <a:xfrm>
            <a:off x="1800000" y="172800"/>
            <a:ext cx="6632640" cy="720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1"/>
          <p:cNvPicPr/>
          <p:nvPr/>
        </p:nvPicPr>
        <p:blipFill>
          <a:blip r:embed="rId3" cstate="print"/>
          <a:stretch/>
        </p:blipFill>
        <p:spPr>
          <a:xfrm>
            <a:off x="538920" y="0"/>
            <a:ext cx="900180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/>
          <p:cNvPicPr/>
          <p:nvPr/>
        </p:nvPicPr>
        <p:blipFill>
          <a:blip r:embed="rId3" cstate="print"/>
          <a:stretch/>
        </p:blipFill>
        <p:spPr>
          <a:xfrm>
            <a:off x="-33120" y="423720"/>
            <a:ext cx="10112760" cy="67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5000">
    <p:wheel spokes="2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07964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1"/>
          <p:cNvPicPr/>
          <p:nvPr/>
        </p:nvPicPr>
        <p:blipFill>
          <a:blip r:embed="rId3" cstate="print"/>
          <a:stretch/>
        </p:blipFill>
        <p:spPr>
          <a:xfrm>
            <a:off x="0" y="946800"/>
            <a:ext cx="10079640" cy="56664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2520000" y="0"/>
            <a:ext cx="4475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alloon"/>
                <a:ea typeface="Lucida Sans Unicode"/>
              </a:rPr>
              <a:t>Salle de restauration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1"/>
          <p:cNvPicPr/>
          <p:nvPr/>
        </p:nvPicPr>
        <p:blipFill>
          <a:blip r:embed="rId3" cstate="print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3186360" y="5768640"/>
            <a:ext cx="308880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alloon"/>
                <a:ea typeface="Lucida Sans Unicode"/>
              </a:rPr>
              <a:t>Une chambre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1"/>
          <p:cNvPicPr/>
          <p:nvPr/>
        </p:nvPicPr>
        <p:blipFill>
          <a:blip r:embed="rId3" cstate="print"/>
          <a:stretch/>
        </p:blipFill>
        <p:spPr>
          <a:xfrm>
            <a:off x="0" y="432360"/>
            <a:ext cx="10079640" cy="669456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889920" y="6120000"/>
            <a:ext cx="43628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alloon"/>
                <a:ea typeface="Lucida Sans Unicode"/>
              </a:rPr>
              <a:t>Une autre chambre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 advTm="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2919</TotalTime>
  <Words>534</Words>
  <Application>Microsoft Office PowerPoint</Application>
  <PresentationFormat>Personnalisé</PresentationFormat>
  <Paragraphs>129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MARIE LERICHE</dc:creator>
  <dc:description/>
  <cp:lastModifiedBy>MARIE LERICHE</cp:lastModifiedBy>
  <cp:revision>39</cp:revision>
  <cp:lastPrinted>2018-11-08T09:07:46Z</cp:lastPrinted>
  <dcterms:created xsi:type="dcterms:W3CDTF">2011-10-07T16:02:18Z</dcterms:created>
  <dcterms:modified xsi:type="dcterms:W3CDTF">2022-09-01T11:51:12Z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